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31" autoAdjust="0"/>
    <p:restoredTop sz="56807" autoAdjust="0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, I believe I would highly benefit from collaborating with Prof. Xiao and Prof. Biswas to explore the use of photonic technologies as a potential RF/wireless backend for large-scale distributed antenna arrays; with Prof. Chen and Prof.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Aktulga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to explore network-application co-design for AI/high-performance computing applications. I am also excited about the opportunity to collaborate some of the ECE faculty who have the expertise in heterogeneous integration and advanced packaging, such as Prof. Yazdi, to build system prototypes.</a:t>
            </a:r>
            <a:endParaRPr lang="en-US" b="0" dirty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30,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Optoelectronic devices (</a:t>
            </a:r>
            <a:r>
              <a:rPr lang="en-US" dirty="0" err="1"/>
              <a:t>Biyikli</a:t>
            </a:r>
            <a:r>
              <a:rPr lang="en-US" dirty="0"/>
              <a:t>, Jain)</a:t>
            </a:r>
          </a:p>
          <a:p>
            <a:pPr lvl="1"/>
            <a:r>
              <a:rPr lang="en-US" dirty="0"/>
              <a:t>Memory architectures (Silva, </a:t>
            </a:r>
            <a:r>
              <a:rPr lang="en-US"/>
              <a:t>Gokirmak)</a:t>
            </a:r>
            <a:endParaRPr lang="en-US" dirty="0"/>
          </a:p>
          <a:p>
            <a:pPr lvl="1"/>
            <a:r>
              <a:rPr lang="en-US" dirty="0"/>
              <a:t>Computing system architectures (Khan, Chandy)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68946</TotalTime>
  <Words>2181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1524</cp:revision>
  <dcterms:modified xsi:type="dcterms:W3CDTF">2025-01-30T16:14:14Z</dcterms:modified>
</cp:coreProperties>
</file>